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7" r:id="rId2"/>
    <p:sldId id="259" r:id="rId3"/>
    <p:sldId id="261" r:id="rId4"/>
    <p:sldId id="260" r:id="rId5"/>
    <p:sldId id="271" r:id="rId6"/>
    <p:sldId id="279" r:id="rId7"/>
    <p:sldId id="281" r:id="rId8"/>
    <p:sldId id="276" r:id="rId9"/>
    <p:sldId id="278" r:id="rId10"/>
    <p:sldId id="277" r:id="rId11"/>
    <p:sldId id="268" r:id="rId12"/>
  </p:sldIdLst>
  <p:sldSz cx="12192000" cy="6858000"/>
  <p:notesSz cx="6858000" cy="9144000"/>
  <p:defaultTextStyle>
    <a:defPPr>
      <a:defRPr lang="en-B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R NIRAJ" initials="DN" lastIdx="1" clrIdx="0">
    <p:extLst>
      <p:ext uri="{19B8F6BF-5375-455C-9EA6-DF929625EA0E}">
        <p15:presenceInfo xmlns:p15="http://schemas.microsoft.com/office/powerpoint/2012/main" userId="3d1b6ec1173740a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9" autoAdjust="0"/>
    <p:restoredTop sz="94660"/>
  </p:normalViewPr>
  <p:slideViewPr>
    <p:cSldViewPr snapToGrid="0" showGuides="1">
      <p:cViewPr varScale="1">
        <p:scale>
          <a:sx n="84" d="100"/>
          <a:sy n="84" d="100"/>
        </p:scale>
        <p:origin x="174"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11-30T08:34:22.383" idx="1">
    <p:pos x="10" y="10"/>
    <p:text/>
    <p:extLst>
      <p:ext uri="{C676402C-5697-4E1C-873F-D02D1690AC5C}">
        <p15:threadingInfo xmlns:p15="http://schemas.microsoft.com/office/powerpoint/2012/main" timeZoneBias="-12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5D871C5-41B1-498C-B181-54A080A17CD0}" type="doc">
      <dgm:prSet loTypeId="urn:microsoft.com/office/officeart/2005/8/layout/venn1" loCatId="relationship" qsTypeId="urn:microsoft.com/office/officeart/2005/8/quickstyle/simple1" qsCatId="simple" csTypeId="urn:microsoft.com/office/officeart/2005/8/colors/accent1_2" csCatId="accent1"/>
      <dgm:spPr/>
      <dgm:t>
        <a:bodyPr/>
        <a:lstStyle/>
        <a:p>
          <a:endParaRPr lang="en-BW"/>
        </a:p>
      </dgm:t>
    </dgm:pt>
    <dgm:pt modelId="{850E2783-5CBE-4FD9-A94D-9CCB0F8D0F9F}">
      <dgm:prSet/>
      <dgm:spPr/>
      <dgm:t>
        <a:bodyPr/>
        <a:lstStyle/>
        <a:p>
          <a:r>
            <a:rPr lang="en-US" b="1" dirty="0"/>
            <a:t>MYSQL </a:t>
          </a:r>
          <a:endParaRPr lang="en-BW" dirty="0"/>
        </a:p>
      </dgm:t>
    </dgm:pt>
    <dgm:pt modelId="{770C096D-392C-406C-A053-8ABBCAB0BA99}" type="parTrans" cxnId="{3D9937FE-0E8F-45F9-BCDC-07A0D971B1EF}">
      <dgm:prSet/>
      <dgm:spPr/>
      <dgm:t>
        <a:bodyPr/>
        <a:lstStyle/>
        <a:p>
          <a:endParaRPr lang="en-BW"/>
        </a:p>
      </dgm:t>
    </dgm:pt>
    <dgm:pt modelId="{DFDB7C7E-214D-42B6-A0F6-C7A6CD3FCD3B}" type="sibTrans" cxnId="{3D9937FE-0E8F-45F9-BCDC-07A0D971B1EF}">
      <dgm:prSet/>
      <dgm:spPr/>
      <dgm:t>
        <a:bodyPr/>
        <a:lstStyle/>
        <a:p>
          <a:endParaRPr lang="en-BW"/>
        </a:p>
      </dgm:t>
    </dgm:pt>
    <dgm:pt modelId="{FCE0DB7A-A474-4B77-9A40-48BBE50CF554}">
      <dgm:prSet/>
      <dgm:spPr/>
      <dgm:t>
        <a:bodyPr/>
        <a:lstStyle/>
        <a:p>
          <a:r>
            <a:rPr lang="en-US" b="1"/>
            <a:t>STORE DATA IN MySQL </a:t>
          </a:r>
          <a:endParaRPr lang="en-BW"/>
        </a:p>
      </dgm:t>
    </dgm:pt>
    <dgm:pt modelId="{FDCF0EB0-A92D-4B96-9607-DEE81175E7CC}" type="parTrans" cxnId="{DBAB0E40-7CA7-40EE-BFA6-E4DD221162F4}">
      <dgm:prSet/>
      <dgm:spPr/>
      <dgm:t>
        <a:bodyPr/>
        <a:lstStyle/>
        <a:p>
          <a:endParaRPr lang="en-BW"/>
        </a:p>
      </dgm:t>
    </dgm:pt>
    <dgm:pt modelId="{58F125C4-E75A-4D58-8C3D-125B1D0F0A4A}" type="sibTrans" cxnId="{DBAB0E40-7CA7-40EE-BFA6-E4DD221162F4}">
      <dgm:prSet/>
      <dgm:spPr/>
      <dgm:t>
        <a:bodyPr/>
        <a:lstStyle/>
        <a:p>
          <a:endParaRPr lang="en-BW"/>
        </a:p>
      </dgm:t>
    </dgm:pt>
    <dgm:pt modelId="{2C0E338F-12A5-4BD9-833D-96E19AC3A7E3}">
      <dgm:prSet/>
      <dgm:spPr/>
      <dgm:t>
        <a:bodyPr/>
        <a:lstStyle/>
        <a:p>
          <a:r>
            <a:rPr lang="en-US" b="1"/>
            <a:t>DATABASE</a:t>
          </a:r>
          <a:endParaRPr lang="en-BW"/>
        </a:p>
      </dgm:t>
    </dgm:pt>
    <dgm:pt modelId="{EFD109E0-D747-4313-ABA3-544AB1FC63A9}" type="parTrans" cxnId="{215FC33D-326E-4EDB-9F2F-22277CFA99F0}">
      <dgm:prSet/>
      <dgm:spPr/>
      <dgm:t>
        <a:bodyPr/>
        <a:lstStyle/>
        <a:p>
          <a:endParaRPr lang="en-BW"/>
        </a:p>
      </dgm:t>
    </dgm:pt>
    <dgm:pt modelId="{CACEDFD4-3659-4C56-A9E2-E95EDE0F6EDF}" type="sibTrans" cxnId="{215FC33D-326E-4EDB-9F2F-22277CFA99F0}">
      <dgm:prSet/>
      <dgm:spPr/>
      <dgm:t>
        <a:bodyPr/>
        <a:lstStyle/>
        <a:p>
          <a:endParaRPr lang="en-BW"/>
        </a:p>
      </dgm:t>
    </dgm:pt>
    <dgm:pt modelId="{2F1B239A-8466-4FC7-BEF2-BF825351010A}" type="pres">
      <dgm:prSet presAssocID="{D5D871C5-41B1-498C-B181-54A080A17CD0}" presName="compositeShape" presStyleCnt="0">
        <dgm:presLayoutVars>
          <dgm:chMax val="7"/>
          <dgm:dir/>
          <dgm:resizeHandles val="exact"/>
        </dgm:presLayoutVars>
      </dgm:prSet>
      <dgm:spPr/>
    </dgm:pt>
    <dgm:pt modelId="{B977DCA2-AB2E-4471-ABB2-3AB3071C3692}" type="pres">
      <dgm:prSet presAssocID="{850E2783-5CBE-4FD9-A94D-9CCB0F8D0F9F}" presName="circ1" presStyleLbl="vennNode1" presStyleIdx="0" presStyleCnt="3"/>
      <dgm:spPr/>
    </dgm:pt>
    <dgm:pt modelId="{FE7CD77E-3757-4F41-AAD6-25DFEC82998F}" type="pres">
      <dgm:prSet presAssocID="{850E2783-5CBE-4FD9-A94D-9CCB0F8D0F9F}" presName="circ1Tx" presStyleLbl="revTx" presStyleIdx="0" presStyleCnt="0">
        <dgm:presLayoutVars>
          <dgm:chMax val="0"/>
          <dgm:chPref val="0"/>
          <dgm:bulletEnabled val="1"/>
        </dgm:presLayoutVars>
      </dgm:prSet>
      <dgm:spPr/>
    </dgm:pt>
    <dgm:pt modelId="{97B53B81-4565-4EBE-98FE-7B3B28819EAE}" type="pres">
      <dgm:prSet presAssocID="{FCE0DB7A-A474-4B77-9A40-48BBE50CF554}" presName="circ2" presStyleLbl="vennNode1" presStyleIdx="1" presStyleCnt="3"/>
      <dgm:spPr/>
    </dgm:pt>
    <dgm:pt modelId="{086445DB-124B-4E7C-BFBC-478DEBB3D2CB}" type="pres">
      <dgm:prSet presAssocID="{FCE0DB7A-A474-4B77-9A40-48BBE50CF554}" presName="circ2Tx" presStyleLbl="revTx" presStyleIdx="0" presStyleCnt="0">
        <dgm:presLayoutVars>
          <dgm:chMax val="0"/>
          <dgm:chPref val="0"/>
          <dgm:bulletEnabled val="1"/>
        </dgm:presLayoutVars>
      </dgm:prSet>
      <dgm:spPr/>
    </dgm:pt>
    <dgm:pt modelId="{E814624E-1392-495D-AB2C-85FF5A120A71}" type="pres">
      <dgm:prSet presAssocID="{2C0E338F-12A5-4BD9-833D-96E19AC3A7E3}" presName="circ3" presStyleLbl="vennNode1" presStyleIdx="2" presStyleCnt="3"/>
      <dgm:spPr/>
    </dgm:pt>
    <dgm:pt modelId="{1F820BB1-38F4-4723-805F-5A247EDEF4BF}" type="pres">
      <dgm:prSet presAssocID="{2C0E338F-12A5-4BD9-833D-96E19AC3A7E3}" presName="circ3Tx" presStyleLbl="revTx" presStyleIdx="0" presStyleCnt="0">
        <dgm:presLayoutVars>
          <dgm:chMax val="0"/>
          <dgm:chPref val="0"/>
          <dgm:bulletEnabled val="1"/>
        </dgm:presLayoutVars>
      </dgm:prSet>
      <dgm:spPr/>
    </dgm:pt>
  </dgm:ptLst>
  <dgm:cxnLst>
    <dgm:cxn modelId="{215FC33D-326E-4EDB-9F2F-22277CFA99F0}" srcId="{D5D871C5-41B1-498C-B181-54A080A17CD0}" destId="{2C0E338F-12A5-4BD9-833D-96E19AC3A7E3}" srcOrd="2" destOrd="0" parTransId="{EFD109E0-D747-4313-ABA3-544AB1FC63A9}" sibTransId="{CACEDFD4-3659-4C56-A9E2-E95EDE0F6EDF}"/>
    <dgm:cxn modelId="{DBAB0E40-7CA7-40EE-BFA6-E4DD221162F4}" srcId="{D5D871C5-41B1-498C-B181-54A080A17CD0}" destId="{FCE0DB7A-A474-4B77-9A40-48BBE50CF554}" srcOrd="1" destOrd="0" parTransId="{FDCF0EB0-A92D-4B96-9607-DEE81175E7CC}" sibTransId="{58F125C4-E75A-4D58-8C3D-125B1D0F0A4A}"/>
    <dgm:cxn modelId="{6F31004B-BAED-4841-9B3E-9FF6C9AB4DC8}" type="presOf" srcId="{850E2783-5CBE-4FD9-A94D-9CCB0F8D0F9F}" destId="{B977DCA2-AB2E-4471-ABB2-3AB3071C3692}" srcOrd="0" destOrd="0" presId="urn:microsoft.com/office/officeart/2005/8/layout/venn1"/>
    <dgm:cxn modelId="{FCB6F880-28C8-4022-96B4-44BA82C3F34F}" type="presOf" srcId="{FCE0DB7A-A474-4B77-9A40-48BBE50CF554}" destId="{97B53B81-4565-4EBE-98FE-7B3B28819EAE}" srcOrd="0" destOrd="0" presId="urn:microsoft.com/office/officeart/2005/8/layout/venn1"/>
    <dgm:cxn modelId="{82ED859B-E59D-44F4-934D-BF08C34C66D9}" type="presOf" srcId="{2C0E338F-12A5-4BD9-833D-96E19AC3A7E3}" destId="{1F820BB1-38F4-4723-805F-5A247EDEF4BF}" srcOrd="1" destOrd="0" presId="urn:microsoft.com/office/officeart/2005/8/layout/venn1"/>
    <dgm:cxn modelId="{11235D9F-4DDA-4BB1-92E0-F7498F96B50B}" type="presOf" srcId="{FCE0DB7A-A474-4B77-9A40-48BBE50CF554}" destId="{086445DB-124B-4E7C-BFBC-478DEBB3D2CB}" srcOrd="1" destOrd="0" presId="urn:microsoft.com/office/officeart/2005/8/layout/venn1"/>
    <dgm:cxn modelId="{EA0825A5-7E6D-4116-9E77-2CB5FEA99AF4}" type="presOf" srcId="{D5D871C5-41B1-498C-B181-54A080A17CD0}" destId="{2F1B239A-8466-4FC7-BEF2-BF825351010A}" srcOrd="0" destOrd="0" presId="urn:microsoft.com/office/officeart/2005/8/layout/venn1"/>
    <dgm:cxn modelId="{C41C4AA6-E8FF-4C5E-836C-08599C111124}" type="presOf" srcId="{850E2783-5CBE-4FD9-A94D-9CCB0F8D0F9F}" destId="{FE7CD77E-3757-4F41-AAD6-25DFEC82998F}" srcOrd="1" destOrd="0" presId="urn:microsoft.com/office/officeart/2005/8/layout/venn1"/>
    <dgm:cxn modelId="{CE1FF6F4-6194-45F8-B3C9-976A82564B62}" type="presOf" srcId="{2C0E338F-12A5-4BD9-833D-96E19AC3A7E3}" destId="{E814624E-1392-495D-AB2C-85FF5A120A71}" srcOrd="0" destOrd="0" presId="urn:microsoft.com/office/officeart/2005/8/layout/venn1"/>
    <dgm:cxn modelId="{3D9937FE-0E8F-45F9-BCDC-07A0D971B1EF}" srcId="{D5D871C5-41B1-498C-B181-54A080A17CD0}" destId="{850E2783-5CBE-4FD9-A94D-9CCB0F8D0F9F}" srcOrd="0" destOrd="0" parTransId="{770C096D-392C-406C-A053-8ABBCAB0BA99}" sibTransId="{DFDB7C7E-214D-42B6-A0F6-C7A6CD3FCD3B}"/>
    <dgm:cxn modelId="{9CD2FA80-0FF8-4980-971C-26C8BDE8C7B8}" type="presParOf" srcId="{2F1B239A-8466-4FC7-BEF2-BF825351010A}" destId="{B977DCA2-AB2E-4471-ABB2-3AB3071C3692}" srcOrd="0" destOrd="0" presId="urn:microsoft.com/office/officeart/2005/8/layout/venn1"/>
    <dgm:cxn modelId="{160330D2-E3CB-45AB-9E5C-3EFD51589482}" type="presParOf" srcId="{2F1B239A-8466-4FC7-BEF2-BF825351010A}" destId="{FE7CD77E-3757-4F41-AAD6-25DFEC82998F}" srcOrd="1" destOrd="0" presId="urn:microsoft.com/office/officeart/2005/8/layout/venn1"/>
    <dgm:cxn modelId="{F32364BA-C640-4DE4-8AB5-8BA5357EAB47}" type="presParOf" srcId="{2F1B239A-8466-4FC7-BEF2-BF825351010A}" destId="{97B53B81-4565-4EBE-98FE-7B3B28819EAE}" srcOrd="2" destOrd="0" presId="urn:microsoft.com/office/officeart/2005/8/layout/venn1"/>
    <dgm:cxn modelId="{10AEE928-5A6C-4A71-99BD-DFDC94519C5D}" type="presParOf" srcId="{2F1B239A-8466-4FC7-BEF2-BF825351010A}" destId="{086445DB-124B-4E7C-BFBC-478DEBB3D2CB}" srcOrd="3" destOrd="0" presId="urn:microsoft.com/office/officeart/2005/8/layout/venn1"/>
    <dgm:cxn modelId="{FC85CF72-DB00-4626-8CFA-8D2DBC391CD6}" type="presParOf" srcId="{2F1B239A-8466-4FC7-BEF2-BF825351010A}" destId="{E814624E-1392-495D-AB2C-85FF5A120A71}" srcOrd="4" destOrd="0" presId="urn:microsoft.com/office/officeart/2005/8/layout/venn1"/>
    <dgm:cxn modelId="{78275FA9-3E0D-4C5F-BD9E-3B8E8727AC83}" type="presParOf" srcId="{2F1B239A-8466-4FC7-BEF2-BF825351010A}" destId="{1F820BB1-38F4-4723-805F-5A247EDEF4BF}"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C18FF26-0E1D-4252-B98C-4DC6162CBF5A}" type="doc">
      <dgm:prSet loTypeId="urn:microsoft.com/office/officeart/2005/8/layout/pyramid2" loCatId="pyramid" qsTypeId="urn:microsoft.com/office/officeart/2005/8/quickstyle/simple1" qsCatId="simple" csTypeId="urn:microsoft.com/office/officeart/2005/8/colors/accent1_2" csCatId="accent1"/>
      <dgm:spPr/>
      <dgm:t>
        <a:bodyPr/>
        <a:lstStyle/>
        <a:p>
          <a:endParaRPr lang="en-BW"/>
        </a:p>
      </dgm:t>
    </dgm:pt>
    <dgm:pt modelId="{89444E99-3110-4EF1-A5F4-ECCAF2960038}">
      <dgm:prSet/>
      <dgm:spPr/>
      <dgm:t>
        <a:bodyPr/>
        <a:lstStyle/>
        <a:p>
          <a:r>
            <a:rPr lang="en-US" b="1"/>
            <a:t>TKINTER</a:t>
          </a:r>
          <a:endParaRPr lang="en-BW"/>
        </a:p>
      </dgm:t>
    </dgm:pt>
    <dgm:pt modelId="{09D1D8A8-0B9A-4642-8B3E-D436B74839B8}" type="parTrans" cxnId="{43F2EF88-E655-49ED-94C7-7BEF5B071C91}">
      <dgm:prSet/>
      <dgm:spPr/>
      <dgm:t>
        <a:bodyPr/>
        <a:lstStyle/>
        <a:p>
          <a:endParaRPr lang="en-BW"/>
        </a:p>
      </dgm:t>
    </dgm:pt>
    <dgm:pt modelId="{5F481572-61D1-4334-819E-7AA5AAD2A9B2}" type="sibTrans" cxnId="{43F2EF88-E655-49ED-94C7-7BEF5B071C91}">
      <dgm:prSet/>
      <dgm:spPr/>
      <dgm:t>
        <a:bodyPr/>
        <a:lstStyle/>
        <a:p>
          <a:endParaRPr lang="en-BW"/>
        </a:p>
      </dgm:t>
    </dgm:pt>
    <dgm:pt modelId="{803A7A6E-F823-4D8F-BE97-5ACD6DF6D86D}">
      <dgm:prSet/>
      <dgm:spPr/>
      <dgm:t>
        <a:bodyPr/>
        <a:lstStyle/>
        <a:p>
          <a:r>
            <a:rPr lang="en-US" b="1"/>
            <a:t>Tkinter is used to develop GUI (graphical user interface) </a:t>
          </a:r>
          <a:endParaRPr lang="en-BW"/>
        </a:p>
      </dgm:t>
    </dgm:pt>
    <dgm:pt modelId="{87B9991C-0357-4EF7-AE71-63FE41BC8C88}" type="parTrans" cxnId="{4A802C0B-93C8-4365-849D-CAA89994C889}">
      <dgm:prSet/>
      <dgm:spPr/>
      <dgm:t>
        <a:bodyPr/>
        <a:lstStyle/>
        <a:p>
          <a:endParaRPr lang="en-BW"/>
        </a:p>
      </dgm:t>
    </dgm:pt>
    <dgm:pt modelId="{7ADAAAFC-207C-46D2-979E-6D6B835EC0C2}" type="sibTrans" cxnId="{4A802C0B-93C8-4365-849D-CAA89994C889}">
      <dgm:prSet/>
      <dgm:spPr/>
      <dgm:t>
        <a:bodyPr/>
        <a:lstStyle/>
        <a:p>
          <a:endParaRPr lang="en-BW"/>
        </a:p>
      </dgm:t>
    </dgm:pt>
    <dgm:pt modelId="{013B25E8-7DDF-4826-A743-9FFE150D3E3E}" type="pres">
      <dgm:prSet presAssocID="{EC18FF26-0E1D-4252-B98C-4DC6162CBF5A}" presName="compositeShape" presStyleCnt="0">
        <dgm:presLayoutVars>
          <dgm:dir/>
          <dgm:resizeHandles/>
        </dgm:presLayoutVars>
      </dgm:prSet>
      <dgm:spPr/>
    </dgm:pt>
    <dgm:pt modelId="{4CCCFAB6-5D30-43D2-A522-FB01E8C07DB3}" type="pres">
      <dgm:prSet presAssocID="{EC18FF26-0E1D-4252-B98C-4DC6162CBF5A}" presName="pyramid" presStyleLbl="node1" presStyleIdx="0" presStyleCnt="1"/>
      <dgm:spPr/>
    </dgm:pt>
    <dgm:pt modelId="{BC84CB99-AD65-461B-89CF-158A7F0572CF}" type="pres">
      <dgm:prSet presAssocID="{EC18FF26-0E1D-4252-B98C-4DC6162CBF5A}" presName="theList" presStyleCnt="0"/>
      <dgm:spPr/>
    </dgm:pt>
    <dgm:pt modelId="{4020CB0E-06BB-4CD3-ACF0-B3442C97E9CB}" type="pres">
      <dgm:prSet presAssocID="{89444E99-3110-4EF1-A5F4-ECCAF2960038}" presName="aNode" presStyleLbl="fgAcc1" presStyleIdx="0" presStyleCnt="2">
        <dgm:presLayoutVars>
          <dgm:bulletEnabled val="1"/>
        </dgm:presLayoutVars>
      </dgm:prSet>
      <dgm:spPr/>
    </dgm:pt>
    <dgm:pt modelId="{6AD2A2E2-4603-42AD-BECB-F93FFF0EB9B7}" type="pres">
      <dgm:prSet presAssocID="{89444E99-3110-4EF1-A5F4-ECCAF2960038}" presName="aSpace" presStyleCnt="0"/>
      <dgm:spPr/>
    </dgm:pt>
    <dgm:pt modelId="{E737133A-6630-4288-B8FB-8B81D8285EF3}" type="pres">
      <dgm:prSet presAssocID="{803A7A6E-F823-4D8F-BE97-5ACD6DF6D86D}" presName="aNode" presStyleLbl="fgAcc1" presStyleIdx="1" presStyleCnt="2">
        <dgm:presLayoutVars>
          <dgm:bulletEnabled val="1"/>
        </dgm:presLayoutVars>
      </dgm:prSet>
      <dgm:spPr/>
    </dgm:pt>
    <dgm:pt modelId="{7013E115-3E69-4260-B1C0-EC7E6752DE1E}" type="pres">
      <dgm:prSet presAssocID="{803A7A6E-F823-4D8F-BE97-5ACD6DF6D86D}" presName="aSpace" presStyleCnt="0"/>
      <dgm:spPr/>
    </dgm:pt>
  </dgm:ptLst>
  <dgm:cxnLst>
    <dgm:cxn modelId="{4A802C0B-93C8-4365-849D-CAA89994C889}" srcId="{EC18FF26-0E1D-4252-B98C-4DC6162CBF5A}" destId="{803A7A6E-F823-4D8F-BE97-5ACD6DF6D86D}" srcOrd="1" destOrd="0" parTransId="{87B9991C-0357-4EF7-AE71-63FE41BC8C88}" sibTransId="{7ADAAAFC-207C-46D2-979E-6D6B835EC0C2}"/>
    <dgm:cxn modelId="{C0E85D60-216A-4B8F-89D5-B33C2479B10B}" type="presOf" srcId="{803A7A6E-F823-4D8F-BE97-5ACD6DF6D86D}" destId="{E737133A-6630-4288-B8FB-8B81D8285EF3}" srcOrd="0" destOrd="0" presId="urn:microsoft.com/office/officeart/2005/8/layout/pyramid2"/>
    <dgm:cxn modelId="{7D411541-F134-4000-B1A0-63FF9FBD07F2}" type="presOf" srcId="{EC18FF26-0E1D-4252-B98C-4DC6162CBF5A}" destId="{013B25E8-7DDF-4826-A743-9FFE150D3E3E}" srcOrd="0" destOrd="0" presId="urn:microsoft.com/office/officeart/2005/8/layout/pyramid2"/>
    <dgm:cxn modelId="{43F2EF88-E655-49ED-94C7-7BEF5B071C91}" srcId="{EC18FF26-0E1D-4252-B98C-4DC6162CBF5A}" destId="{89444E99-3110-4EF1-A5F4-ECCAF2960038}" srcOrd="0" destOrd="0" parTransId="{09D1D8A8-0B9A-4642-8B3E-D436B74839B8}" sibTransId="{5F481572-61D1-4334-819E-7AA5AAD2A9B2}"/>
    <dgm:cxn modelId="{71A22EDF-4F59-4BB8-80F1-79813F4510E7}" type="presOf" srcId="{89444E99-3110-4EF1-A5F4-ECCAF2960038}" destId="{4020CB0E-06BB-4CD3-ACF0-B3442C97E9CB}" srcOrd="0" destOrd="0" presId="urn:microsoft.com/office/officeart/2005/8/layout/pyramid2"/>
    <dgm:cxn modelId="{ACDB1D73-869B-479C-ACBF-ACEAB709A646}" type="presParOf" srcId="{013B25E8-7DDF-4826-A743-9FFE150D3E3E}" destId="{4CCCFAB6-5D30-43D2-A522-FB01E8C07DB3}" srcOrd="0" destOrd="0" presId="urn:microsoft.com/office/officeart/2005/8/layout/pyramid2"/>
    <dgm:cxn modelId="{BB158F2A-6F68-4416-A593-FC62E7F5019C}" type="presParOf" srcId="{013B25E8-7DDF-4826-A743-9FFE150D3E3E}" destId="{BC84CB99-AD65-461B-89CF-158A7F0572CF}" srcOrd="1" destOrd="0" presId="urn:microsoft.com/office/officeart/2005/8/layout/pyramid2"/>
    <dgm:cxn modelId="{426362C5-9A04-4156-85CE-19E540DDA4A5}" type="presParOf" srcId="{BC84CB99-AD65-461B-89CF-158A7F0572CF}" destId="{4020CB0E-06BB-4CD3-ACF0-B3442C97E9CB}" srcOrd="0" destOrd="0" presId="urn:microsoft.com/office/officeart/2005/8/layout/pyramid2"/>
    <dgm:cxn modelId="{9807912B-3781-4585-AE42-9142DBE7B876}" type="presParOf" srcId="{BC84CB99-AD65-461B-89CF-158A7F0572CF}" destId="{6AD2A2E2-4603-42AD-BECB-F93FFF0EB9B7}" srcOrd="1" destOrd="0" presId="urn:microsoft.com/office/officeart/2005/8/layout/pyramid2"/>
    <dgm:cxn modelId="{6BE7A54F-8079-4316-903E-3E879BC5E6FC}" type="presParOf" srcId="{BC84CB99-AD65-461B-89CF-158A7F0572CF}" destId="{E737133A-6630-4288-B8FB-8B81D8285EF3}" srcOrd="2" destOrd="0" presId="urn:microsoft.com/office/officeart/2005/8/layout/pyramid2"/>
    <dgm:cxn modelId="{DADE6EE2-64BD-419F-A679-CB4CD3552D17}" type="presParOf" srcId="{BC84CB99-AD65-461B-89CF-158A7F0572CF}" destId="{7013E115-3E69-4260-B1C0-EC7E6752DE1E}" srcOrd="3" destOrd="0" presId="urn:microsoft.com/office/officeart/2005/8/layout/pyramid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77DCA2-AB2E-4471-ABB2-3AB3071C3692}">
      <dsp:nvSpPr>
        <dsp:cNvPr id="0" name=""/>
        <dsp:cNvSpPr/>
      </dsp:nvSpPr>
      <dsp:spPr>
        <a:xfrm>
          <a:off x="1168717" y="54391"/>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en-US" sz="2800" b="1" kern="1200" dirty="0"/>
            <a:t>MYSQL </a:t>
          </a:r>
          <a:endParaRPr lang="en-BW" sz="2800" kern="1200" dirty="0"/>
        </a:p>
      </dsp:txBody>
      <dsp:txXfrm>
        <a:off x="1516824" y="511282"/>
        <a:ext cx="1914588" cy="1174861"/>
      </dsp:txXfrm>
    </dsp:sp>
    <dsp:sp modelId="{97B53B81-4565-4EBE-98FE-7B3B28819EAE}">
      <dsp:nvSpPr>
        <dsp:cNvPr id="0" name=""/>
        <dsp:cNvSpPr/>
      </dsp:nvSpPr>
      <dsp:spPr>
        <a:xfrm>
          <a:off x="2110781" y="1686143"/>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en-US" sz="2800" b="1" kern="1200"/>
            <a:t>STORE DATA IN MySQL </a:t>
          </a:r>
          <a:endParaRPr lang="en-BW" sz="2800" kern="1200"/>
        </a:p>
      </dsp:txBody>
      <dsp:txXfrm>
        <a:off x="2909252" y="2360600"/>
        <a:ext cx="1566481" cy="1435941"/>
      </dsp:txXfrm>
    </dsp:sp>
    <dsp:sp modelId="{E814624E-1392-495D-AB2C-85FF5A120A71}">
      <dsp:nvSpPr>
        <dsp:cNvPr id="0" name=""/>
        <dsp:cNvSpPr/>
      </dsp:nvSpPr>
      <dsp:spPr>
        <a:xfrm>
          <a:off x="226652" y="1686143"/>
          <a:ext cx="2610802" cy="261080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r>
            <a:rPr lang="en-US" sz="2800" b="1" kern="1200"/>
            <a:t>DATABASE</a:t>
          </a:r>
          <a:endParaRPr lang="en-BW" sz="2800" kern="1200"/>
        </a:p>
      </dsp:txBody>
      <dsp:txXfrm>
        <a:off x="472503" y="2360600"/>
        <a:ext cx="1566481" cy="14359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CCFAB6-5D30-43D2-A522-FB01E8C07DB3}">
      <dsp:nvSpPr>
        <dsp:cNvPr id="0" name=""/>
        <dsp:cNvSpPr/>
      </dsp:nvSpPr>
      <dsp:spPr>
        <a:xfrm>
          <a:off x="179268" y="0"/>
          <a:ext cx="4351338" cy="4351338"/>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020CB0E-06BB-4CD3-ACF0-B3442C97E9CB}">
      <dsp:nvSpPr>
        <dsp:cNvPr id="0" name=""/>
        <dsp:cNvSpPr/>
      </dsp:nvSpPr>
      <dsp:spPr>
        <a:xfrm>
          <a:off x="2354937" y="435558"/>
          <a:ext cx="2828369" cy="1546764"/>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a:t>TKINTER</a:t>
          </a:r>
          <a:endParaRPr lang="en-BW" sz="2200" kern="1200"/>
        </a:p>
      </dsp:txBody>
      <dsp:txXfrm>
        <a:off x="2430444" y="511065"/>
        <a:ext cx="2677355" cy="1395750"/>
      </dsp:txXfrm>
    </dsp:sp>
    <dsp:sp modelId="{E737133A-6630-4288-B8FB-8B81D8285EF3}">
      <dsp:nvSpPr>
        <dsp:cNvPr id="0" name=""/>
        <dsp:cNvSpPr/>
      </dsp:nvSpPr>
      <dsp:spPr>
        <a:xfrm>
          <a:off x="2354937" y="2175669"/>
          <a:ext cx="2828369" cy="1546764"/>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b="1" kern="1200"/>
            <a:t>Tkinter is used to develop GUI (graphical user interface) </a:t>
          </a:r>
          <a:endParaRPr lang="en-BW" sz="2200" kern="1200"/>
        </a:p>
      </dsp:txBody>
      <dsp:txXfrm>
        <a:off x="2430444" y="2251176"/>
        <a:ext cx="2677355" cy="1395750"/>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2.jpeg>
</file>

<file path=ppt/media/image3.jpeg>
</file>

<file path=ppt/media/image4.png>
</file>

<file path=ppt/media/image5.pn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W"/>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8182D3-642D-4928-A563-FE0880A7809B}" type="datetimeFigureOut">
              <a:rPr lang="en-BW" smtClean="0"/>
              <a:t>08/12/2024</a:t>
            </a:fld>
            <a:endParaRPr lang="en-BW"/>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W"/>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W"/>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36DD17-DB0E-4454-8CBC-EC3C3E27012A}" type="slidenum">
              <a:rPr lang="en-BW" smtClean="0"/>
              <a:t>‹#›</a:t>
            </a:fld>
            <a:endParaRPr lang="en-BW"/>
          </a:p>
        </p:txBody>
      </p:sp>
    </p:spTree>
    <p:extLst>
      <p:ext uri="{BB962C8B-B14F-4D97-AF65-F5344CB8AC3E}">
        <p14:creationId xmlns:p14="http://schemas.microsoft.com/office/powerpoint/2010/main" val="2509840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W"/>
          </a:p>
        </p:txBody>
      </p:sp>
      <p:sp>
        <p:nvSpPr>
          <p:cNvPr id="4" name="Slide Number Placeholder 3"/>
          <p:cNvSpPr>
            <a:spLocks noGrp="1"/>
          </p:cNvSpPr>
          <p:nvPr>
            <p:ph type="sldNum" sz="quarter" idx="5"/>
          </p:nvPr>
        </p:nvSpPr>
        <p:spPr/>
        <p:txBody>
          <a:bodyPr/>
          <a:lstStyle/>
          <a:p>
            <a:fld id="{7C07F4C3-01BA-455D-AADF-5C107213762E}" type="slidenum">
              <a:rPr lang="en-BW" smtClean="0"/>
              <a:t>5</a:t>
            </a:fld>
            <a:endParaRPr lang="en-BW"/>
          </a:p>
        </p:txBody>
      </p:sp>
    </p:spTree>
    <p:extLst>
      <p:ext uri="{BB962C8B-B14F-4D97-AF65-F5344CB8AC3E}">
        <p14:creationId xmlns:p14="http://schemas.microsoft.com/office/powerpoint/2010/main" val="555415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A40B5-C5A6-4E7C-9A41-6C474E3BFE3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BW"/>
          </a:p>
        </p:txBody>
      </p:sp>
      <p:sp>
        <p:nvSpPr>
          <p:cNvPr id="3" name="Subtitle 2">
            <a:extLst>
              <a:ext uri="{FF2B5EF4-FFF2-40B4-BE49-F238E27FC236}">
                <a16:creationId xmlns:a16="http://schemas.microsoft.com/office/drawing/2014/main" id="{70DB0269-7513-47CA-8451-3E10309961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BW"/>
          </a:p>
        </p:txBody>
      </p:sp>
      <p:sp>
        <p:nvSpPr>
          <p:cNvPr id="4" name="Date Placeholder 3">
            <a:extLst>
              <a:ext uri="{FF2B5EF4-FFF2-40B4-BE49-F238E27FC236}">
                <a16:creationId xmlns:a16="http://schemas.microsoft.com/office/drawing/2014/main" id="{5601C991-C7D9-43FD-B4CF-BE4611321767}"/>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5" name="Footer Placeholder 4">
            <a:extLst>
              <a:ext uri="{FF2B5EF4-FFF2-40B4-BE49-F238E27FC236}">
                <a16:creationId xmlns:a16="http://schemas.microsoft.com/office/drawing/2014/main" id="{0A30B138-95EB-4E6A-A9DE-47E30A4ADCAC}"/>
              </a:ext>
            </a:extLst>
          </p:cNvPr>
          <p:cNvSpPr>
            <a:spLocks noGrp="1"/>
          </p:cNvSpPr>
          <p:nvPr>
            <p:ph type="ftr" sz="quarter" idx="11"/>
          </p:nvPr>
        </p:nvSpPr>
        <p:spPr/>
        <p:txBody>
          <a:bodyPr/>
          <a:lstStyle/>
          <a:p>
            <a:endParaRPr lang="en-BW"/>
          </a:p>
        </p:txBody>
      </p:sp>
      <p:sp>
        <p:nvSpPr>
          <p:cNvPr id="6" name="Slide Number Placeholder 5">
            <a:extLst>
              <a:ext uri="{FF2B5EF4-FFF2-40B4-BE49-F238E27FC236}">
                <a16:creationId xmlns:a16="http://schemas.microsoft.com/office/drawing/2014/main" id="{599FF6BB-5D3C-487C-86E6-1C61AB855EBE}"/>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18850313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6077A-854F-4C8A-8634-87C67A4BAE14}"/>
              </a:ext>
            </a:extLst>
          </p:cNvPr>
          <p:cNvSpPr>
            <a:spLocks noGrp="1"/>
          </p:cNvSpPr>
          <p:nvPr>
            <p:ph type="title"/>
          </p:nvPr>
        </p:nvSpPr>
        <p:spPr/>
        <p:txBody>
          <a:bodyPr/>
          <a:lstStyle/>
          <a:p>
            <a:r>
              <a:rPr lang="en-US"/>
              <a:t>Click to edit Master title style</a:t>
            </a:r>
            <a:endParaRPr lang="en-BW"/>
          </a:p>
        </p:txBody>
      </p:sp>
      <p:sp>
        <p:nvSpPr>
          <p:cNvPr id="3" name="Vertical Text Placeholder 2">
            <a:extLst>
              <a:ext uri="{FF2B5EF4-FFF2-40B4-BE49-F238E27FC236}">
                <a16:creationId xmlns:a16="http://schemas.microsoft.com/office/drawing/2014/main" id="{14D24E35-82BB-49B3-A91B-6FF4DC363E7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4" name="Date Placeholder 3">
            <a:extLst>
              <a:ext uri="{FF2B5EF4-FFF2-40B4-BE49-F238E27FC236}">
                <a16:creationId xmlns:a16="http://schemas.microsoft.com/office/drawing/2014/main" id="{5A645C17-84F1-4A60-B150-58FC5EB1EFD6}"/>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5" name="Footer Placeholder 4">
            <a:extLst>
              <a:ext uri="{FF2B5EF4-FFF2-40B4-BE49-F238E27FC236}">
                <a16:creationId xmlns:a16="http://schemas.microsoft.com/office/drawing/2014/main" id="{0FDB663C-8BEB-4F98-BF8D-36B122545450}"/>
              </a:ext>
            </a:extLst>
          </p:cNvPr>
          <p:cNvSpPr>
            <a:spLocks noGrp="1"/>
          </p:cNvSpPr>
          <p:nvPr>
            <p:ph type="ftr" sz="quarter" idx="11"/>
          </p:nvPr>
        </p:nvSpPr>
        <p:spPr/>
        <p:txBody>
          <a:bodyPr/>
          <a:lstStyle/>
          <a:p>
            <a:endParaRPr lang="en-BW"/>
          </a:p>
        </p:txBody>
      </p:sp>
      <p:sp>
        <p:nvSpPr>
          <p:cNvPr id="6" name="Slide Number Placeholder 5">
            <a:extLst>
              <a:ext uri="{FF2B5EF4-FFF2-40B4-BE49-F238E27FC236}">
                <a16:creationId xmlns:a16="http://schemas.microsoft.com/office/drawing/2014/main" id="{BA519DE8-00D2-407E-9FCE-44230FAA184F}"/>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1054809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EB8962-1FD2-4CFA-B0CD-D2F7703CC70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BW"/>
          </a:p>
        </p:txBody>
      </p:sp>
      <p:sp>
        <p:nvSpPr>
          <p:cNvPr id="3" name="Vertical Text Placeholder 2">
            <a:extLst>
              <a:ext uri="{FF2B5EF4-FFF2-40B4-BE49-F238E27FC236}">
                <a16:creationId xmlns:a16="http://schemas.microsoft.com/office/drawing/2014/main" id="{CE6BBABF-BD83-44CC-A571-42BC76FA60D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4" name="Date Placeholder 3">
            <a:extLst>
              <a:ext uri="{FF2B5EF4-FFF2-40B4-BE49-F238E27FC236}">
                <a16:creationId xmlns:a16="http://schemas.microsoft.com/office/drawing/2014/main" id="{6F7DE6A1-01B3-429E-B2A6-E7A003778AD4}"/>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5" name="Footer Placeholder 4">
            <a:extLst>
              <a:ext uri="{FF2B5EF4-FFF2-40B4-BE49-F238E27FC236}">
                <a16:creationId xmlns:a16="http://schemas.microsoft.com/office/drawing/2014/main" id="{5B7CD46C-FAA0-4E66-B377-96C6E1FFA6C1}"/>
              </a:ext>
            </a:extLst>
          </p:cNvPr>
          <p:cNvSpPr>
            <a:spLocks noGrp="1"/>
          </p:cNvSpPr>
          <p:nvPr>
            <p:ph type="ftr" sz="quarter" idx="11"/>
          </p:nvPr>
        </p:nvSpPr>
        <p:spPr/>
        <p:txBody>
          <a:bodyPr/>
          <a:lstStyle/>
          <a:p>
            <a:endParaRPr lang="en-BW"/>
          </a:p>
        </p:txBody>
      </p:sp>
      <p:sp>
        <p:nvSpPr>
          <p:cNvPr id="6" name="Slide Number Placeholder 5">
            <a:extLst>
              <a:ext uri="{FF2B5EF4-FFF2-40B4-BE49-F238E27FC236}">
                <a16:creationId xmlns:a16="http://schemas.microsoft.com/office/drawing/2014/main" id="{A91C62AE-B0C8-4251-A1B9-6D061016645B}"/>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812919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0FA9-2420-43F9-A788-DFD423BA1219}"/>
              </a:ext>
            </a:extLst>
          </p:cNvPr>
          <p:cNvSpPr>
            <a:spLocks noGrp="1"/>
          </p:cNvSpPr>
          <p:nvPr>
            <p:ph type="title"/>
          </p:nvPr>
        </p:nvSpPr>
        <p:spPr/>
        <p:txBody>
          <a:bodyPr/>
          <a:lstStyle/>
          <a:p>
            <a:r>
              <a:rPr lang="en-US"/>
              <a:t>Click to edit Master title style</a:t>
            </a:r>
            <a:endParaRPr lang="en-BW"/>
          </a:p>
        </p:txBody>
      </p:sp>
      <p:sp>
        <p:nvSpPr>
          <p:cNvPr id="3" name="Content Placeholder 2">
            <a:extLst>
              <a:ext uri="{FF2B5EF4-FFF2-40B4-BE49-F238E27FC236}">
                <a16:creationId xmlns:a16="http://schemas.microsoft.com/office/drawing/2014/main" id="{38B459D6-2ACB-49AD-B271-27263D66F25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4" name="Date Placeholder 3">
            <a:extLst>
              <a:ext uri="{FF2B5EF4-FFF2-40B4-BE49-F238E27FC236}">
                <a16:creationId xmlns:a16="http://schemas.microsoft.com/office/drawing/2014/main" id="{1A92CF59-3C37-4403-8293-D152EECA8762}"/>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5" name="Footer Placeholder 4">
            <a:extLst>
              <a:ext uri="{FF2B5EF4-FFF2-40B4-BE49-F238E27FC236}">
                <a16:creationId xmlns:a16="http://schemas.microsoft.com/office/drawing/2014/main" id="{5485B912-E662-496F-B0D8-999AB6AC4DE1}"/>
              </a:ext>
            </a:extLst>
          </p:cNvPr>
          <p:cNvSpPr>
            <a:spLocks noGrp="1"/>
          </p:cNvSpPr>
          <p:nvPr>
            <p:ph type="ftr" sz="quarter" idx="11"/>
          </p:nvPr>
        </p:nvSpPr>
        <p:spPr/>
        <p:txBody>
          <a:bodyPr/>
          <a:lstStyle/>
          <a:p>
            <a:endParaRPr lang="en-BW"/>
          </a:p>
        </p:txBody>
      </p:sp>
      <p:sp>
        <p:nvSpPr>
          <p:cNvPr id="6" name="Slide Number Placeholder 5">
            <a:extLst>
              <a:ext uri="{FF2B5EF4-FFF2-40B4-BE49-F238E27FC236}">
                <a16:creationId xmlns:a16="http://schemas.microsoft.com/office/drawing/2014/main" id="{C17AC2C6-7B91-4804-A7A7-AF536A1F4A13}"/>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1092619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104A5-E74A-4A11-9714-059797C881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BW"/>
          </a:p>
        </p:txBody>
      </p:sp>
      <p:sp>
        <p:nvSpPr>
          <p:cNvPr id="3" name="Text Placeholder 2">
            <a:extLst>
              <a:ext uri="{FF2B5EF4-FFF2-40B4-BE49-F238E27FC236}">
                <a16:creationId xmlns:a16="http://schemas.microsoft.com/office/drawing/2014/main" id="{657CDE03-19BB-45F2-9CE0-7403E216F3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B6E085E-DB59-4F2F-B94D-E16A8E52EBB0}"/>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5" name="Footer Placeholder 4">
            <a:extLst>
              <a:ext uri="{FF2B5EF4-FFF2-40B4-BE49-F238E27FC236}">
                <a16:creationId xmlns:a16="http://schemas.microsoft.com/office/drawing/2014/main" id="{E4C6A2C3-E08D-4B01-A76F-D1B333AC80D5}"/>
              </a:ext>
            </a:extLst>
          </p:cNvPr>
          <p:cNvSpPr>
            <a:spLocks noGrp="1"/>
          </p:cNvSpPr>
          <p:nvPr>
            <p:ph type="ftr" sz="quarter" idx="11"/>
          </p:nvPr>
        </p:nvSpPr>
        <p:spPr/>
        <p:txBody>
          <a:bodyPr/>
          <a:lstStyle/>
          <a:p>
            <a:endParaRPr lang="en-BW"/>
          </a:p>
        </p:txBody>
      </p:sp>
      <p:sp>
        <p:nvSpPr>
          <p:cNvPr id="6" name="Slide Number Placeholder 5">
            <a:extLst>
              <a:ext uri="{FF2B5EF4-FFF2-40B4-BE49-F238E27FC236}">
                <a16:creationId xmlns:a16="http://schemas.microsoft.com/office/drawing/2014/main" id="{105C17C3-E4E0-4F05-9990-B7AF9E4F3198}"/>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1792429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C667B-D0B0-461C-8DF8-62F5E02E7C93}"/>
              </a:ext>
            </a:extLst>
          </p:cNvPr>
          <p:cNvSpPr>
            <a:spLocks noGrp="1"/>
          </p:cNvSpPr>
          <p:nvPr>
            <p:ph type="title"/>
          </p:nvPr>
        </p:nvSpPr>
        <p:spPr/>
        <p:txBody>
          <a:bodyPr/>
          <a:lstStyle/>
          <a:p>
            <a:r>
              <a:rPr lang="en-US"/>
              <a:t>Click to edit Master title style</a:t>
            </a:r>
            <a:endParaRPr lang="en-BW"/>
          </a:p>
        </p:txBody>
      </p:sp>
      <p:sp>
        <p:nvSpPr>
          <p:cNvPr id="3" name="Content Placeholder 2">
            <a:extLst>
              <a:ext uri="{FF2B5EF4-FFF2-40B4-BE49-F238E27FC236}">
                <a16:creationId xmlns:a16="http://schemas.microsoft.com/office/drawing/2014/main" id="{8E0C6A6E-D542-4130-AC85-F74EA46220A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4" name="Content Placeholder 3">
            <a:extLst>
              <a:ext uri="{FF2B5EF4-FFF2-40B4-BE49-F238E27FC236}">
                <a16:creationId xmlns:a16="http://schemas.microsoft.com/office/drawing/2014/main" id="{63F29252-8791-4047-A5C9-AEF8B8213FB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5" name="Date Placeholder 4">
            <a:extLst>
              <a:ext uri="{FF2B5EF4-FFF2-40B4-BE49-F238E27FC236}">
                <a16:creationId xmlns:a16="http://schemas.microsoft.com/office/drawing/2014/main" id="{369A52AB-859F-4C34-AC8B-947FCD6797A6}"/>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6" name="Footer Placeholder 5">
            <a:extLst>
              <a:ext uri="{FF2B5EF4-FFF2-40B4-BE49-F238E27FC236}">
                <a16:creationId xmlns:a16="http://schemas.microsoft.com/office/drawing/2014/main" id="{1DA24C00-4A6E-4536-A6FB-0B5B7C3A3C2A}"/>
              </a:ext>
            </a:extLst>
          </p:cNvPr>
          <p:cNvSpPr>
            <a:spLocks noGrp="1"/>
          </p:cNvSpPr>
          <p:nvPr>
            <p:ph type="ftr" sz="quarter" idx="11"/>
          </p:nvPr>
        </p:nvSpPr>
        <p:spPr/>
        <p:txBody>
          <a:bodyPr/>
          <a:lstStyle/>
          <a:p>
            <a:endParaRPr lang="en-BW"/>
          </a:p>
        </p:txBody>
      </p:sp>
      <p:sp>
        <p:nvSpPr>
          <p:cNvPr id="7" name="Slide Number Placeholder 6">
            <a:extLst>
              <a:ext uri="{FF2B5EF4-FFF2-40B4-BE49-F238E27FC236}">
                <a16:creationId xmlns:a16="http://schemas.microsoft.com/office/drawing/2014/main" id="{5D1C742C-7D91-4693-BDC4-AF2A0818236F}"/>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2018522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4DA08-336E-4F08-A778-373DA5D00434}"/>
              </a:ext>
            </a:extLst>
          </p:cNvPr>
          <p:cNvSpPr>
            <a:spLocks noGrp="1"/>
          </p:cNvSpPr>
          <p:nvPr>
            <p:ph type="title"/>
          </p:nvPr>
        </p:nvSpPr>
        <p:spPr>
          <a:xfrm>
            <a:off x="839788" y="365125"/>
            <a:ext cx="10515600" cy="1325563"/>
          </a:xfrm>
        </p:spPr>
        <p:txBody>
          <a:bodyPr/>
          <a:lstStyle/>
          <a:p>
            <a:r>
              <a:rPr lang="en-US"/>
              <a:t>Click to edit Master title style</a:t>
            </a:r>
            <a:endParaRPr lang="en-BW"/>
          </a:p>
        </p:txBody>
      </p:sp>
      <p:sp>
        <p:nvSpPr>
          <p:cNvPr id="3" name="Text Placeholder 2">
            <a:extLst>
              <a:ext uri="{FF2B5EF4-FFF2-40B4-BE49-F238E27FC236}">
                <a16:creationId xmlns:a16="http://schemas.microsoft.com/office/drawing/2014/main" id="{FDE5BB23-E861-422F-9467-89473151810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76E5ABF-6064-4695-9454-05C45E28211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5" name="Text Placeholder 4">
            <a:extLst>
              <a:ext uri="{FF2B5EF4-FFF2-40B4-BE49-F238E27FC236}">
                <a16:creationId xmlns:a16="http://schemas.microsoft.com/office/drawing/2014/main" id="{30698AF3-5D5A-4A3E-9C61-05499FDC95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64D0DB-AC59-46EE-9C1C-BFF0FE5C587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7" name="Date Placeholder 6">
            <a:extLst>
              <a:ext uri="{FF2B5EF4-FFF2-40B4-BE49-F238E27FC236}">
                <a16:creationId xmlns:a16="http://schemas.microsoft.com/office/drawing/2014/main" id="{74BE1588-BDFC-48FD-BF19-851929D585B2}"/>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8" name="Footer Placeholder 7">
            <a:extLst>
              <a:ext uri="{FF2B5EF4-FFF2-40B4-BE49-F238E27FC236}">
                <a16:creationId xmlns:a16="http://schemas.microsoft.com/office/drawing/2014/main" id="{ACD492EE-AEE5-4550-948F-16E36B0EB634}"/>
              </a:ext>
            </a:extLst>
          </p:cNvPr>
          <p:cNvSpPr>
            <a:spLocks noGrp="1"/>
          </p:cNvSpPr>
          <p:nvPr>
            <p:ph type="ftr" sz="quarter" idx="11"/>
          </p:nvPr>
        </p:nvSpPr>
        <p:spPr/>
        <p:txBody>
          <a:bodyPr/>
          <a:lstStyle/>
          <a:p>
            <a:endParaRPr lang="en-BW"/>
          </a:p>
        </p:txBody>
      </p:sp>
      <p:sp>
        <p:nvSpPr>
          <p:cNvPr id="9" name="Slide Number Placeholder 8">
            <a:extLst>
              <a:ext uri="{FF2B5EF4-FFF2-40B4-BE49-F238E27FC236}">
                <a16:creationId xmlns:a16="http://schemas.microsoft.com/office/drawing/2014/main" id="{1B9944FD-0FDE-4D37-81F1-ECA40565BC27}"/>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14153220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1B84B-16CC-47C5-9366-3B316D7712D5}"/>
              </a:ext>
            </a:extLst>
          </p:cNvPr>
          <p:cNvSpPr>
            <a:spLocks noGrp="1"/>
          </p:cNvSpPr>
          <p:nvPr>
            <p:ph type="title"/>
          </p:nvPr>
        </p:nvSpPr>
        <p:spPr/>
        <p:txBody>
          <a:bodyPr/>
          <a:lstStyle/>
          <a:p>
            <a:r>
              <a:rPr lang="en-US"/>
              <a:t>Click to edit Master title style</a:t>
            </a:r>
            <a:endParaRPr lang="en-BW"/>
          </a:p>
        </p:txBody>
      </p:sp>
      <p:sp>
        <p:nvSpPr>
          <p:cNvPr id="3" name="Date Placeholder 2">
            <a:extLst>
              <a:ext uri="{FF2B5EF4-FFF2-40B4-BE49-F238E27FC236}">
                <a16:creationId xmlns:a16="http://schemas.microsoft.com/office/drawing/2014/main" id="{6903C07E-AD8E-40E5-B5B5-74F368EF7335}"/>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4" name="Footer Placeholder 3">
            <a:extLst>
              <a:ext uri="{FF2B5EF4-FFF2-40B4-BE49-F238E27FC236}">
                <a16:creationId xmlns:a16="http://schemas.microsoft.com/office/drawing/2014/main" id="{961B4A4D-0DAF-47CE-915A-0895A2502E08}"/>
              </a:ext>
            </a:extLst>
          </p:cNvPr>
          <p:cNvSpPr>
            <a:spLocks noGrp="1"/>
          </p:cNvSpPr>
          <p:nvPr>
            <p:ph type="ftr" sz="quarter" idx="11"/>
          </p:nvPr>
        </p:nvSpPr>
        <p:spPr/>
        <p:txBody>
          <a:bodyPr/>
          <a:lstStyle/>
          <a:p>
            <a:endParaRPr lang="en-BW"/>
          </a:p>
        </p:txBody>
      </p:sp>
      <p:sp>
        <p:nvSpPr>
          <p:cNvPr id="5" name="Slide Number Placeholder 4">
            <a:extLst>
              <a:ext uri="{FF2B5EF4-FFF2-40B4-BE49-F238E27FC236}">
                <a16:creationId xmlns:a16="http://schemas.microsoft.com/office/drawing/2014/main" id="{AFD41605-0005-4058-B85F-F9F16E00E4C1}"/>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2989248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F18D23-EDE7-41A5-9AA5-26DB785E6192}"/>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3" name="Footer Placeholder 2">
            <a:extLst>
              <a:ext uri="{FF2B5EF4-FFF2-40B4-BE49-F238E27FC236}">
                <a16:creationId xmlns:a16="http://schemas.microsoft.com/office/drawing/2014/main" id="{879BF74A-D9AC-41B9-9CC5-C7C548C02015}"/>
              </a:ext>
            </a:extLst>
          </p:cNvPr>
          <p:cNvSpPr>
            <a:spLocks noGrp="1"/>
          </p:cNvSpPr>
          <p:nvPr>
            <p:ph type="ftr" sz="quarter" idx="11"/>
          </p:nvPr>
        </p:nvSpPr>
        <p:spPr/>
        <p:txBody>
          <a:bodyPr/>
          <a:lstStyle/>
          <a:p>
            <a:endParaRPr lang="en-BW"/>
          </a:p>
        </p:txBody>
      </p:sp>
      <p:sp>
        <p:nvSpPr>
          <p:cNvPr id="4" name="Slide Number Placeholder 3">
            <a:extLst>
              <a:ext uri="{FF2B5EF4-FFF2-40B4-BE49-F238E27FC236}">
                <a16:creationId xmlns:a16="http://schemas.microsoft.com/office/drawing/2014/main" id="{593264AE-CB79-4158-B29C-B60AF6E24F06}"/>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249776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D5F26-6409-4DE1-A94B-D96F3AC4EE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W"/>
          </a:p>
        </p:txBody>
      </p:sp>
      <p:sp>
        <p:nvSpPr>
          <p:cNvPr id="3" name="Content Placeholder 2">
            <a:extLst>
              <a:ext uri="{FF2B5EF4-FFF2-40B4-BE49-F238E27FC236}">
                <a16:creationId xmlns:a16="http://schemas.microsoft.com/office/drawing/2014/main" id="{57678067-41B3-4AC7-8C6A-3D2BD5E0DD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4" name="Text Placeholder 3">
            <a:extLst>
              <a:ext uri="{FF2B5EF4-FFF2-40B4-BE49-F238E27FC236}">
                <a16:creationId xmlns:a16="http://schemas.microsoft.com/office/drawing/2014/main" id="{B8004E1C-652E-4B52-B40E-7CF252EA97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2B90192-6CAC-40DA-91D4-47A9D8B04C20}"/>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6" name="Footer Placeholder 5">
            <a:extLst>
              <a:ext uri="{FF2B5EF4-FFF2-40B4-BE49-F238E27FC236}">
                <a16:creationId xmlns:a16="http://schemas.microsoft.com/office/drawing/2014/main" id="{3AC6CEB8-6D6D-4B1D-97CB-0C57954A3A03}"/>
              </a:ext>
            </a:extLst>
          </p:cNvPr>
          <p:cNvSpPr>
            <a:spLocks noGrp="1"/>
          </p:cNvSpPr>
          <p:nvPr>
            <p:ph type="ftr" sz="quarter" idx="11"/>
          </p:nvPr>
        </p:nvSpPr>
        <p:spPr/>
        <p:txBody>
          <a:bodyPr/>
          <a:lstStyle/>
          <a:p>
            <a:endParaRPr lang="en-BW"/>
          </a:p>
        </p:txBody>
      </p:sp>
      <p:sp>
        <p:nvSpPr>
          <p:cNvPr id="7" name="Slide Number Placeholder 6">
            <a:extLst>
              <a:ext uri="{FF2B5EF4-FFF2-40B4-BE49-F238E27FC236}">
                <a16:creationId xmlns:a16="http://schemas.microsoft.com/office/drawing/2014/main" id="{43E4CF0C-A855-4AE5-92EF-6A787B6D3CE9}"/>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3139935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14A5E-57F9-4C3D-B920-8DCD609BA2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W"/>
          </a:p>
        </p:txBody>
      </p:sp>
      <p:sp>
        <p:nvSpPr>
          <p:cNvPr id="3" name="Picture Placeholder 2">
            <a:extLst>
              <a:ext uri="{FF2B5EF4-FFF2-40B4-BE49-F238E27FC236}">
                <a16:creationId xmlns:a16="http://schemas.microsoft.com/office/drawing/2014/main" id="{C6988CCF-0C54-4A49-88B8-E1ECA4E0D9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W"/>
          </a:p>
        </p:txBody>
      </p:sp>
      <p:sp>
        <p:nvSpPr>
          <p:cNvPr id="4" name="Text Placeholder 3">
            <a:extLst>
              <a:ext uri="{FF2B5EF4-FFF2-40B4-BE49-F238E27FC236}">
                <a16:creationId xmlns:a16="http://schemas.microsoft.com/office/drawing/2014/main" id="{4B6D04B1-CDC2-4B7F-ACD9-AAB4A615C8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331F14C-C5C7-4D34-B776-56F710791D11}"/>
              </a:ext>
            </a:extLst>
          </p:cNvPr>
          <p:cNvSpPr>
            <a:spLocks noGrp="1"/>
          </p:cNvSpPr>
          <p:nvPr>
            <p:ph type="dt" sz="half" idx="10"/>
          </p:nvPr>
        </p:nvSpPr>
        <p:spPr/>
        <p:txBody>
          <a:bodyPr/>
          <a:lstStyle/>
          <a:p>
            <a:fld id="{FCE1E44E-823C-49EB-9403-4A0CB8B6A602}" type="datetimeFigureOut">
              <a:rPr lang="en-BW" smtClean="0"/>
              <a:t>08/12/2024</a:t>
            </a:fld>
            <a:endParaRPr lang="en-BW"/>
          </a:p>
        </p:txBody>
      </p:sp>
      <p:sp>
        <p:nvSpPr>
          <p:cNvPr id="6" name="Footer Placeholder 5">
            <a:extLst>
              <a:ext uri="{FF2B5EF4-FFF2-40B4-BE49-F238E27FC236}">
                <a16:creationId xmlns:a16="http://schemas.microsoft.com/office/drawing/2014/main" id="{9EE58528-5B08-4B25-A458-86FF9C458018}"/>
              </a:ext>
            </a:extLst>
          </p:cNvPr>
          <p:cNvSpPr>
            <a:spLocks noGrp="1"/>
          </p:cNvSpPr>
          <p:nvPr>
            <p:ph type="ftr" sz="quarter" idx="11"/>
          </p:nvPr>
        </p:nvSpPr>
        <p:spPr/>
        <p:txBody>
          <a:bodyPr/>
          <a:lstStyle/>
          <a:p>
            <a:endParaRPr lang="en-BW"/>
          </a:p>
        </p:txBody>
      </p:sp>
      <p:sp>
        <p:nvSpPr>
          <p:cNvPr id="7" name="Slide Number Placeholder 6">
            <a:extLst>
              <a:ext uri="{FF2B5EF4-FFF2-40B4-BE49-F238E27FC236}">
                <a16:creationId xmlns:a16="http://schemas.microsoft.com/office/drawing/2014/main" id="{6A5A182E-E56C-4E7A-A4EC-4C277DA7C4EF}"/>
              </a:ext>
            </a:extLst>
          </p:cNvPr>
          <p:cNvSpPr>
            <a:spLocks noGrp="1"/>
          </p:cNvSpPr>
          <p:nvPr>
            <p:ph type="sldNum" sz="quarter" idx="12"/>
          </p:nvPr>
        </p:nvSpPr>
        <p:spPr/>
        <p:txBody>
          <a:bodyPr/>
          <a:lstStyle/>
          <a:p>
            <a:fld id="{BEB2A9CE-2A70-47B5-B158-9BA3E553676F}" type="slidenum">
              <a:rPr lang="en-BW" smtClean="0"/>
              <a:t>‹#›</a:t>
            </a:fld>
            <a:endParaRPr lang="en-BW"/>
          </a:p>
        </p:txBody>
      </p:sp>
    </p:spTree>
    <p:extLst>
      <p:ext uri="{BB962C8B-B14F-4D97-AF65-F5344CB8AC3E}">
        <p14:creationId xmlns:p14="http://schemas.microsoft.com/office/powerpoint/2010/main" val="5103523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050CB8-FDAE-49D1-9E62-FED810385D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BW"/>
          </a:p>
        </p:txBody>
      </p:sp>
      <p:sp>
        <p:nvSpPr>
          <p:cNvPr id="3" name="Text Placeholder 2">
            <a:extLst>
              <a:ext uri="{FF2B5EF4-FFF2-40B4-BE49-F238E27FC236}">
                <a16:creationId xmlns:a16="http://schemas.microsoft.com/office/drawing/2014/main" id="{5AA0FB8E-6519-4D3F-B050-A48733D922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BW"/>
          </a:p>
        </p:txBody>
      </p:sp>
      <p:sp>
        <p:nvSpPr>
          <p:cNvPr id="4" name="Date Placeholder 3">
            <a:extLst>
              <a:ext uri="{FF2B5EF4-FFF2-40B4-BE49-F238E27FC236}">
                <a16:creationId xmlns:a16="http://schemas.microsoft.com/office/drawing/2014/main" id="{ECACC7E0-9286-426C-96C0-65CB2C21C1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E1E44E-823C-49EB-9403-4A0CB8B6A602}" type="datetimeFigureOut">
              <a:rPr lang="en-BW" smtClean="0"/>
              <a:t>08/12/2024</a:t>
            </a:fld>
            <a:endParaRPr lang="en-BW"/>
          </a:p>
        </p:txBody>
      </p:sp>
      <p:sp>
        <p:nvSpPr>
          <p:cNvPr id="5" name="Footer Placeholder 4">
            <a:extLst>
              <a:ext uri="{FF2B5EF4-FFF2-40B4-BE49-F238E27FC236}">
                <a16:creationId xmlns:a16="http://schemas.microsoft.com/office/drawing/2014/main" id="{2E945BE9-986B-4C6A-A213-BE2139BF7F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BW"/>
          </a:p>
        </p:txBody>
      </p:sp>
      <p:sp>
        <p:nvSpPr>
          <p:cNvPr id="6" name="Slide Number Placeholder 5">
            <a:extLst>
              <a:ext uri="{FF2B5EF4-FFF2-40B4-BE49-F238E27FC236}">
                <a16:creationId xmlns:a16="http://schemas.microsoft.com/office/drawing/2014/main" id="{847E72B1-F5C6-4A72-9943-04594AAC41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B2A9CE-2A70-47B5-B158-9BA3E553676F}" type="slidenum">
              <a:rPr lang="en-BW" smtClean="0"/>
              <a:t>‹#›</a:t>
            </a:fld>
            <a:endParaRPr lang="en-BW"/>
          </a:p>
        </p:txBody>
      </p:sp>
    </p:spTree>
    <p:extLst>
      <p:ext uri="{BB962C8B-B14F-4D97-AF65-F5344CB8AC3E}">
        <p14:creationId xmlns:p14="http://schemas.microsoft.com/office/powerpoint/2010/main" val="4578926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comments" Target="../comments/comment1.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ED67D-4BFB-4BF8-83A2-52D29839E38F}"/>
              </a:ext>
            </a:extLst>
          </p:cNvPr>
          <p:cNvSpPr>
            <a:spLocks noGrp="1"/>
          </p:cNvSpPr>
          <p:nvPr>
            <p:ph type="title"/>
          </p:nvPr>
        </p:nvSpPr>
        <p:spPr/>
        <p:txBody>
          <a:bodyPr/>
          <a:lstStyle/>
          <a:p>
            <a:r>
              <a:rPr lang="en-US" dirty="0"/>
              <a:t>              </a:t>
            </a:r>
            <a:r>
              <a:rPr lang="en-US" b="1" dirty="0">
                <a:solidFill>
                  <a:srgbClr val="00B050"/>
                </a:solidFill>
              </a:rPr>
              <a:t>TREATMENT PLAN VIRTUALLY </a:t>
            </a:r>
            <a:endParaRPr lang="en-BW" b="1" dirty="0">
              <a:solidFill>
                <a:srgbClr val="00B050"/>
              </a:solidFill>
            </a:endParaRPr>
          </a:p>
        </p:txBody>
      </p:sp>
      <p:sp>
        <p:nvSpPr>
          <p:cNvPr id="5" name="Content Placeholder 4">
            <a:extLst>
              <a:ext uri="{FF2B5EF4-FFF2-40B4-BE49-F238E27FC236}">
                <a16:creationId xmlns:a16="http://schemas.microsoft.com/office/drawing/2014/main" id="{46CBBB3D-C5F3-472C-A551-C1AF3FE2E5E9}"/>
              </a:ext>
            </a:extLst>
          </p:cNvPr>
          <p:cNvSpPr>
            <a:spLocks noGrp="1"/>
          </p:cNvSpPr>
          <p:nvPr>
            <p:ph idx="1"/>
          </p:nvPr>
        </p:nvSpPr>
        <p:spPr/>
        <p:txBody>
          <a:bodyPr/>
          <a:lstStyle/>
          <a:p>
            <a:endParaRPr lang="en-US" dirty="0"/>
          </a:p>
          <a:p>
            <a:endParaRPr lang="en-US" dirty="0"/>
          </a:p>
          <a:p>
            <a:pPr marL="0" indent="0">
              <a:buNone/>
            </a:pPr>
            <a:r>
              <a:rPr lang="en-US" dirty="0"/>
              <a:t>PRESENTED BY </a:t>
            </a:r>
          </a:p>
          <a:p>
            <a:pPr marL="0" indent="0">
              <a:buNone/>
            </a:pPr>
            <a:r>
              <a:rPr lang="en-US" dirty="0"/>
              <a:t>NIRAJ                                     </a:t>
            </a:r>
            <a:endParaRPr lang="en-BW" dirty="0"/>
          </a:p>
        </p:txBody>
      </p:sp>
      <p:pic>
        <p:nvPicPr>
          <p:cNvPr id="7" name="Picture 2" descr="Female Patient Having Video Call With Doctor Online At Home. Telemedicine. Telehealth. Back View Of A Young Woman Sitting On Desktop With Computer Making Video Call With Her Doctor While Staying At Home. Full Length, Isolated On Plain Color Background. Vector, Illustration, Flat Design, Character. Telemedicine stock vector">
            <a:extLst>
              <a:ext uri="{FF2B5EF4-FFF2-40B4-BE49-F238E27FC236}">
                <a16:creationId xmlns:a16="http://schemas.microsoft.com/office/drawing/2014/main" id="{6A80F9D0-27F4-44E1-9023-2772151AE5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9058" y="2021363"/>
            <a:ext cx="4764742" cy="3855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749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65FF8-C0F1-4B2C-B0B8-1C249D0AD140}"/>
              </a:ext>
            </a:extLst>
          </p:cNvPr>
          <p:cNvSpPr>
            <a:spLocks noGrp="1"/>
          </p:cNvSpPr>
          <p:nvPr>
            <p:ph type="title"/>
          </p:nvPr>
        </p:nvSpPr>
        <p:spPr/>
        <p:txBody>
          <a:bodyPr/>
          <a:lstStyle/>
          <a:p>
            <a:r>
              <a:rPr lang="en-US" b="1" dirty="0"/>
              <a:t>TO BE CONTINUED..</a:t>
            </a:r>
            <a:endParaRPr lang="en-BW" b="1" dirty="0"/>
          </a:p>
        </p:txBody>
      </p:sp>
      <p:pic>
        <p:nvPicPr>
          <p:cNvPr id="5" name="Content Placeholder 4">
            <a:extLst>
              <a:ext uri="{FF2B5EF4-FFF2-40B4-BE49-F238E27FC236}">
                <a16:creationId xmlns:a16="http://schemas.microsoft.com/office/drawing/2014/main" id="{30C87E7C-2C86-4BB0-91F6-76CF72BDA83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2071688"/>
            <a:ext cx="4362449" cy="3300412"/>
          </a:xfrm>
        </p:spPr>
      </p:pic>
      <p:pic>
        <p:nvPicPr>
          <p:cNvPr id="7" name="Picture 6">
            <a:extLst>
              <a:ext uri="{FF2B5EF4-FFF2-40B4-BE49-F238E27FC236}">
                <a16:creationId xmlns:a16="http://schemas.microsoft.com/office/drawing/2014/main" id="{F161FF9E-037E-4D95-A2A6-86DFFF8E01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8786" y="2071688"/>
            <a:ext cx="5815013" cy="3300412"/>
          </a:xfrm>
          <a:prstGeom prst="rect">
            <a:avLst/>
          </a:prstGeom>
        </p:spPr>
      </p:pic>
    </p:spTree>
    <p:extLst>
      <p:ext uri="{BB962C8B-B14F-4D97-AF65-F5344CB8AC3E}">
        <p14:creationId xmlns:p14="http://schemas.microsoft.com/office/powerpoint/2010/main" val="3421153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F2D6B-D67E-4DCC-9FE2-BADDA617B30C}"/>
              </a:ext>
            </a:extLst>
          </p:cNvPr>
          <p:cNvSpPr>
            <a:spLocks noGrp="1"/>
          </p:cNvSpPr>
          <p:nvPr>
            <p:ph type="title"/>
          </p:nvPr>
        </p:nvSpPr>
        <p:spPr/>
        <p:txBody>
          <a:bodyPr/>
          <a:lstStyle/>
          <a:p>
            <a:endParaRPr lang="en-BW" dirty="0"/>
          </a:p>
        </p:txBody>
      </p:sp>
      <p:sp>
        <p:nvSpPr>
          <p:cNvPr id="3" name="Content Placeholder 2">
            <a:extLst>
              <a:ext uri="{FF2B5EF4-FFF2-40B4-BE49-F238E27FC236}">
                <a16:creationId xmlns:a16="http://schemas.microsoft.com/office/drawing/2014/main" id="{9043CE07-08DB-4EA4-A3A3-091E504E5339}"/>
              </a:ext>
            </a:extLst>
          </p:cNvPr>
          <p:cNvSpPr>
            <a:spLocks noGrp="1"/>
          </p:cNvSpPr>
          <p:nvPr>
            <p:ph idx="1"/>
          </p:nvPr>
        </p:nvSpPr>
        <p:spPr/>
        <p:txBody>
          <a:bodyPr/>
          <a:lstStyle/>
          <a:p>
            <a:endParaRPr lang="en-US" dirty="0"/>
          </a:p>
          <a:p>
            <a:endParaRPr lang="en-US" dirty="0"/>
          </a:p>
          <a:p>
            <a:pPr marL="0" indent="0">
              <a:buNone/>
            </a:pPr>
            <a:r>
              <a:rPr lang="en-US" dirty="0"/>
              <a:t>                                  </a:t>
            </a:r>
          </a:p>
          <a:p>
            <a:pPr marL="0" indent="0">
              <a:buNone/>
            </a:pPr>
            <a:r>
              <a:rPr lang="en-US" sz="6600" dirty="0"/>
              <a:t>            </a:t>
            </a:r>
            <a:r>
              <a:rPr lang="en-US" sz="9600" dirty="0">
                <a:solidFill>
                  <a:srgbClr val="0070C0"/>
                </a:solidFill>
              </a:rPr>
              <a:t>Thank you </a:t>
            </a:r>
            <a:endParaRPr lang="en-BW" sz="9600" dirty="0">
              <a:solidFill>
                <a:srgbClr val="0070C0"/>
              </a:solidFill>
            </a:endParaRPr>
          </a:p>
        </p:txBody>
      </p:sp>
    </p:spTree>
    <p:extLst>
      <p:ext uri="{BB962C8B-B14F-4D97-AF65-F5344CB8AC3E}">
        <p14:creationId xmlns:p14="http://schemas.microsoft.com/office/powerpoint/2010/main" val="1154073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39F02-D5FE-404E-9B99-46AC66C95F1C}"/>
              </a:ext>
            </a:extLst>
          </p:cNvPr>
          <p:cNvSpPr>
            <a:spLocks noGrp="1"/>
          </p:cNvSpPr>
          <p:nvPr>
            <p:ph type="title"/>
          </p:nvPr>
        </p:nvSpPr>
        <p:spPr/>
        <p:txBody>
          <a:bodyPr/>
          <a:lstStyle/>
          <a:p>
            <a:r>
              <a:rPr lang="en-US" dirty="0"/>
              <a:t>                      </a:t>
            </a:r>
            <a:r>
              <a:rPr lang="en-US" b="1" dirty="0"/>
              <a:t>INTRODUCTION </a:t>
            </a:r>
            <a:endParaRPr lang="en-BW" b="1" dirty="0"/>
          </a:p>
        </p:txBody>
      </p:sp>
      <p:sp>
        <p:nvSpPr>
          <p:cNvPr id="3" name="Content Placeholder 2">
            <a:extLst>
              <a:ext uri="{FF2B5EF4-FFF2-40B4-BE49-F238E27FC236}">
                <a16:creationId xmlns:a16="http://schemas.microsoft.com/office/drawing/2014/main" id="{D2C937EE-1935-4137-A96A-D1AD25C0E031}"/>
              </a:ext>
            </a:extLst>
          </p:cNvPr>
          <p:cNvSpPr>
            <a:spLocks noGrp="1"/>
          </p:cNvSpPr>
          <p:nvPr>
            <p:ph idx="1"/>
          </p:nvPr>
        </p:nvSpPr>
        <p:spPr/>
        <p:txBody>
          <a:bodyPr/>
          <a:lstStyle/>
          <a:p>
            <a:r>
              <a:rPr lang="en-US" dirty="0"/>
              <a:t>Organizing Treatment plans by Medical Doctors or Healthcare Professionals based on Patient details and Diagnosis symptoms through a digital interface.</a:t>
            </a:r>
            <a:endParaRPr lang="en-BW" dirty="0"/>
          </a:p>
        </p:txBody>
      </p:sp>
    </p:spTree>
    <p:extLst>
      <p:ext uri="{BB962C8B-B14F-4D97-AF65-F5344CB8AC3E}">
        <p14:creationId xmlns:p14="http://schemas.microsoft.com/office/powerpoint/2010/main" val="653647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86FD3-D51F-409B-B83B-356705229B79}"/>
              </a:ext>
            </a:extLst>
          </p:cNvPr>
          <p:cNvSpPr>
            <a:spLocks noGrp="1"/>
          </p:cNvSpPr>
          <p:nvPr>
            <p:ph type="title"/>
          </p:nvPr>
        </p:nvSpPr>
        <p:spPr/>
        <p:txBody>
          <a:bodyPr/>
          <a:lstStyle/>
          <a:p>
            <a:pPr algn="ctr"/>
            <a:r>
              <a:rPr lang="en-US" dirty="0"/>
              <a:t>      </a:t>
            </a:r>
            <a:r>
              <a:rPr lang="en-US" b="1" dirty="0">
                <a:solidFill>
                  <a:srgbClr val="0070C0"/>
                </a:solidFill>
              </a:rPr>
              <a:t>ADVANTAGE OF PATIENTS AND   HEALTHCARE SECTOR </a:t>
            </a:r>
            <a:endParaRPr lang="en-BW" b="1" dirty="0">
              <a:solidFill>
                <a:srgbClr val="0070C0"/>
              </a:solidFill>
            </a:endParaRPr>
          </a:p>
        </p:txBody>
      </p:sp>
      <p:sp>
        <p:nvSpPr>
          <p:cNvPr id="3" name="Content Placeholder 2">
            <a:extLst>
              <a:ext uri="{FF2B5EF4-FFF2-40B4-BE49-F238E27FC236}">
                <a16:creationId xmlns:a16="http://schemas.microsoft.com/office/drawing/2014/main" id="{1DDE9990-C10E-4F81-A47D-A614D4FBC702}"/>
              </a:ext>
            </a:extLst>
          </p:cNvPr>
          <p:cNvSpPr>
            <a:spLocks noGrp="1"/>
          </p:cNvSpPr>
          <p:nvPr>
            <p:ph idx="1"/>
          </p:nvPr>
        </p:nvSpPr>
        <p:spPr/>
        <p:txBody>
          <a:bodyPr>
            <a:normAutofit fontScale="92500" lnSpcReduction="10000"/>
          </a:bodyPr>
          <a:lstStyle/>
          <a:p>
            <a:pPr>
              <a:buFont typeface="Wingdings" panose="05000000000000000000" pitchFamily="2" charset="2"/>
              <a:buChar char="v"/>
            </a:pPr>
            <a:r>
              <a:rPr lang="en-US" sz="3200" dirty="0">
                <a:solidFill>
                  <a:srgbClr val="00B050"/>
                </a:solidFill>
                <a:latin typeface="Times New Roman" panose="02020603050405020304" pitchFamily="18" charset="0"/>
                <a:cs typeface="Times New Roman" panose="02020603050405020304" pitchFamily="18" charset="0"/>
              </a:rPr>
              <a:t>Remote availability </a:t>
            </a:r>
          </a:p>
          <a:p>
            <a:pPr>
              <a:buFont typeface="Wingdings" panose="05000000000000000000" pitchFamily="2" charset="2"/>
              <a:buChar char="v"/>
            </a:pPr>
            <a:r>
              <a:rPr lang="en-US" sz="3200" dirty="0">
                <a:solidFill>
                  <a:srgbClr val="00B050"/>
                </a:solidFill>
                <a:latin typeface="Times New Roman" panose="02020603050405020304" pitchFamily="18" charset="0"/>
                <a:cs typeface="Times New Roman" panose="02020603050405020304" pitchFamily="18" charset="0"/>
              </a:rPr>
              <a:t>Time-saving and comfortability </a:t>
            </a:r>
          </a:p>
          <a:p>
            <a:pPr>
              <a:buFont typeface="Courier New" panose="02070309020205020404" pitchFamily="49" charset="0"/>
              <a:buChar char="o"/>
            </a:pPr>
            <a:r>
              <a:rPr lang="en-US" sz="3200" dirty="0">
                <a:solidFill>
                  <a:srgbClr val="00B050"/>
                </a:solidFill>
                <a:latin typeface="Times New Roman" panose="02020603050405020304" pitchFamily="18" charset="0"/>
                <a:cs typeface="Times New Roman" panose="02020603050405020304" pitchFamily="18" charset="0"/>
              </a:rPr>
              <a:t>The patient can get treatment advice according to their comfortable time without mobilizing from their home places.</a:t>
            </a:r>
          </a:p>
          <a:p>
            <a:pPr>
              <a:buFont typeface="Wingdings" panose="05000000000000000000" pitchFamily="2" charset="2"/>
              <a:buChar char="v"/>
            </a:pPr>
            <a:r>
              <a:rPr lang="en-US" sz="3200" dirty="0">
                <a:solidFill>
                  <a:srgbClr val="00B050"/>
                </a:solidFill>
                <a:latin typeface="Times New Roman" panose="02020603050405020304" pitchFamily="18" charset="0"/>
                <a:cs typeface="Times New Roman" panose="02020603050405020304" pitchFamily="18" charset="0"/>
              </a:rPr>
              <a:t>Cost-effective </a:t>
            </a:r>
          </a:p>
          <a:p>
            <a:pPr>
              <a:buFont typeface="Wingdings" panose="05000000000000000000" pitchFamily="2" charset="2"/>
              <a:buChar char="v"/>
            </a:pPr>
            <a:r>
              <a:rPr lang="en-US" sz="3200" dirty="0">
                <a:solidFill>
                  <a:srgbClr val="00B050"/>
                </a:solidFill>
                <a:latin typeface="Times New Roman" panose="02020603050405020304" pitchFamily="18" charset="0"/>
                <a:cs typeface="Times New Roman" panose="02020603050405020304" pitchFamily="18" charset="0"/>
              </a:rPr>
              <a:t>Reduce the burdensome health problems in the country and W.H.O.</a:t>
            </a:r>
          </a:p>
          <a:p>
            <a:pPr>
              <a:buFont typeface="Wingdings" panose="05000000000000000000" pitchFamily="2" charset="2"/>
              <a:buChar char="v"/>
            </a:pPr>
            <a:r>
              <a:rPr lang="en-US" sz="3200" dirty="0">
                <a:solidFill>
                  <a:srgbClr val="00B050"/>
                </a:solidFill>
                <a:latin typeface="Times New Roman" panose="02020603050405020304" pitchFamily="18" charset="0"/>
                <a:cs typeface="Times New Roman" panose="02020603050405020304" pitchFamily="18" charset="0"/>
              </a:rPr>
              <a:t>Healthcare professionals may advise and create treatment plans without physical presence, minimizing the hospital crowd.</a:t>
            </a:r>
          </a:p>
          <a:p>
            <a:endParaRPr lang="en-US" sz="3200" dirty="0">
              <a:solidFill>
                <a:srgbClr val="0070C0"/>
              </a:solidFill>
              <a:latin typeface="Times New Roman" panose="02020603050405020304" pitchFamily="18" charset="0"/>
              <a:cs typeface="Times New Roman" panose="02020603050405020304" pitchFamily="18" charset="0"/>
            </a:endParaRPr>
          </a:p>
          <a:p>
            <a:endParaRPr lang="en-BW" dirty="0"/>
          </a:p>
        </p:txBody>
      </p:sp>
    </p:spTree>
    <p:extLst>
      <p:ext uri="{BB962C8B-B14F-4D97-AF65-F5344CB8AC3E}">
        <p14:creationId xmlns:p14="http://schemas.microsoft.com/office/powerpoint/2010/main" val="3743133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65484-E208-459D-88FF-C3951090FA40}"/>
              </a:ext>
            </a:extLst>
          </p:cNvPr>
          <p:cNvSpPr>
            <a:spLocks noGrp="1"/>
          </p:cNvSpPr>
          <p:nvPr>
            <p:ph type="title"/>
          </p:nvPr>
        </p:nvSpPr>
        <p:spPr/>
        <p:txBody>
          <a:bodyPr/>
          <a:lstStyle/>
          <a:p>
            <a:r>
              <a:rPr lang="en-US" dirty="0"/>
              <a:t>              </a:t>
            </a:r>
            <a:r>
              <a:rPr lang="en-US" b="1" dirty="0"/>
              <a:t>Photo credited by Shutterstock</a:t>
            </a:r>
            <a:endParaRPr lang="en-BW" b="1" dirty="0"/>
          </a:p>
        </p:txBody>
      </p:sp>
      <p:pic>
        <p:nvPicPr>
          <p:cNvPr id="2050" name="Picture 2" descr="Isometric virtual medical clinic with rooms, patients and doctors: medicine, healthcare and technology concept">
            <a:extLst>
              <a:ext uri="{FF2B5EF4-FFF2-40B4-BE49-F238E27FC236}">
                <a16:creationId xmlns:a16="http://schemas.microsoft.com/office/drawing/2014/main" id="{37E84B5D-10EB-47C7-B88A-EE04205A21A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828801"/>
            <a:ext cx="5145741" cy="442202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ocial Media Template, Mobile App Family Doctor. Family Using Mobile Application, Control Health Indicators, Consult Online Doctor, Sign up Appointment Therapist. Healthcare services">
            <a:extLst>
              <a:ext uri="{FF2B5EF4-FFF2-40B4-BE49-F238E27FC236}">
                <a16:creationId xmlns:a16="http://schemas.microsoft.com/office/drawing/2014/main" id="{0092425F-A5C2-483A-9971-13139D4707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7012" y="1828801"/>
            <a:ext cx="5650947" cy="44220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0681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F727748C-1826-4F50-A2E1-B5E3B51CD432}"/>
              </a:ext>
            </a:extLst>
          </p:cNvPr>
          <p:cNvGraphicFramePr>
            <a:graphicFrameLocks noGrp="1"/>
          </p:cNvGraphicFramePr>
          <p:nvPr>
            <p:ph sz="half" idx="4294967295"/>
            <p:extLst/>
          </p:nvPr>
        </p:nvGraphicFramePr>
        <p:xfrm>
          <a:off x="7243763" y="1825625"/>
          <a:ext cx="4948237"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Content Placeholder 7">
            <a:extLst>
              <a:ext uri="{FF2B5EF4-FFF2-40B4-BE49-F238E27FC236}">
                <a16:creationId xmlns:a16="http://schemas.microsoft.com/office/drawing/2014/main" id="{14E89FFC-25D9-4A07-8C95-A1F1FDA1A8D1}"/>
              </a:ext>
            </a:extLst>
          </p:cNvPr>
          <p:cNvGraphicFramePr>
            <a:graphicFrameLocks noGrp="1"/>
          </p:cNvGraphicFramePr>
          <p:nvPr>
            <p:ph sz="half" idx="4294967295"/>
            <p:extLst/>
          </p:nvPr>
        </p:nvGraphicFramePr>
        <p:xfrm>
          <a:off x="0" y="1825625"/>
          <a:ext cx="5362575" cy="435133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4" name="Isosceles Triangle 13">
            <a:extLst>
              <a:ext uri="{FF2B5EF4-FFF2-40B4-BE49-F238E27FC236}">
                <a16:creationId xmlns:a16="http://schemas.microsoft.com/office/drawing/2014/main" id="{91AA039E-4840-4782-AB29-DEE4D44F903A}"/>
              </a:ext>
            </a:extLst>
          </p:cNvPr>
          <p:cNvSpPr/>
          <p:nvPr/>
        </p:nvSpPr>
        <p:spPr>
          <a:xfrm>
            <a:off x="5362575" y="2743199"/>
            <a:ext cx="1881188" cy="343376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SMTP for sending mail </a:t>
            </a:r>
            <a:endParaRPr lang="en-BW" dirty="0"/>
          </a:p>
        </p:txBody>
      </p:sp>
    </p:spTree>
    <p:extLst>
      <p:ext uri="{BB962C8B-B14F-4D97-AF65-F5344CB8AC3E}">
        <p14:creationId xmlns:p14="http://schemas.microsoft.com/office/powerpoint/2010/main" val="2771138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CA96F-6A1C-4772-B584-03163B57354B}"/>
              </a:ext>
            </a:extLst>
          </p:cNvPr>
          <p:cNvSpPr>
            <a:spLocks noGrp="1"/>
          </p:cNvSpPr>
          <p:nvPr>
            <p:ph type="title"/>
          </p:nvPr>
        </p:nvSpPr>
        <p:spPr/>
        <p:txBody>
          <a:bodyPr/>
          <a:lstStyle/>
          <a:p>
            <a:endParaRPr lang="en-BW"/>
          </a:p>
        </p:txBody>
      </p:sp>
      <p:pic>
        <p:nvPicPr>
          <p:cNvPr id="4" name="20241208-0027-51.1177695">
            <a:hlinkClick r:id="" action="ppaction://media"/>
            <a:extLst>
              <a:ext uri="{FF2B5EF4-FFF2-40B4-BE49-F238E27FC236}">
                <a16:creationId xmlns:a16="http://schemas.microsoft.com/office/drawing/2014/main" id="{AF4CACA5-208A-4F9F-B815-D3CFA104AD7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71813" y="1825625"/>
            <a:ext cx="6049962" cy="4351338"/>
          </a:xfrm>
        </p:spPr>
      </p:pic>
    </p:spTree>
    <p:extLst>
      <p:ext uri="{BB962C8B-B14F-4D97-AF65-F5344CB8AC3E}">
        <p14:creationId xmlns:p14="http://schemas.microsoft.com/office/powerpoint/2010/main" val="277192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0E9B7-252B-4F5B-9319-DD9C9E75C3B3}"/>
              </a:ext>
            </a:extLst>
          </p:cNvPr>
          <p:cNvSpPr>
            <a:spLocks noGrp="1"/>
          </p:cNvSpPr>
          <p:nvPr>
            <p:ph type="title"/>
          </p:nvPr>
        </p:nvSpPr>
        <p:spPr/>
        <p:txBody>
          <a:bodyPr/>
          <a:lstStyle/>
          <a:p>
            <a:endParaRPr lang="en-BW"/>
          </a:p>
        </p:txBody>
      </p:sp>
      <p:pic>
        <p:nvPicPr>
          <p:cNvPr id="4" name="Content Placeholder 3">
            <a:extLst>
              <a:ext uri="{FF2B5EF4-FFF2-40B4-BE49-F238E27FC236}">
                <a16:creationId xmlns:a16="http://schemas.microsoft.com/office/drawing/2014/main" id="{FF8DAE03-EB67-4924-80D9-316A6BF2A02C}"/>
              </a:ext>
            </a:extLst>
          </p:cNvPr>
          <p:cNvPicPr>
            <a:picLocks noGrp="1" noChangeAspect="1"/>
          </p:cNvPicPr>
          <p:nvPr>
            <p:ph idx="1"/>
          </p:nvPr>
        </p:nvPicPr>
        <p:blipFill>
          <a:blip r:embed="rId2"/>
          <a:stretch>
            <a:fillRect/>
          </a:stretch>
        </p:blipFill>
        <p:spPr>
          <a:xfrm>
            <a:off x="2128719" y="1918641"/>
            <a:ext cx="7490769" cy="4574234"/>
          </a:xfrm>
          <a:prstGeom prst="rect">
            <a:avLst/>
          </a:prstGeom>
        </p:spPr>
      </p:pic>
    </p:spTree>
    <p:extLst>
      <p:ext uri="{BB962C8B-B14F-4D97-AF65-F5344CB8AC3E}">
        <p14:creationId xmlns:p14="http://schemas.microsoft.com/office/powerpoint/2010/main" val="4261324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20094-D112-41A1-BE55-6E87517BD229}"/>
              </a:ext>
            </a:extLst>
          </p:cNvPr>
          <p:cNvSpPr>
            <a:spLocks noGrp="1"/>
          </p:cNvSpPr>
          <p:nvPr>
            <p:ph type="title"/>
          </p:nvPr>
        </p:nvSpPr>
        <p:spPr/>
        <p:txBody>
          <a:bodyPr/>
          <a:lstStyle/>
          <a:p>
            <a:r>
              <a:rPr lang="en-US" b="1" dirty="0"/>
              <a:t>TO BE CONTINUED..</a:t>
            </a:r>
            <a:endParaRPr lang="en-BW" b="1" dirty="0"/>
          </a:p>
        </p:txBody>
      </p:sp>
      <p:pic>
        <p:nvPicPr>
          <p:cNvPr id="7" name="Picture 6">
            <a:extLst>
              <a:ext uri="{FF2B5EF4-FFF2-40B4-BE49-F238E27FC236}">
                <a16:creationId xmlns:a16="http://schemas.microsoft.com/office/drawing/2014/main" id="{FE8CB33B-6ABA-4E9F-A488-D5C9882B76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1" y="1690688"/>
            <a:ext cx="5753100" cy="4486275"/>
          </a:xfrm>
          <a:prstGeom prst="rect">
            <a:avLst/>
          </a:prstGeom>
        </p:spPr>
      </p:pic>
      <p:pic>
        <p:nvPicPr>
          <p:cNvPr id="6" name="Content Placeholder 5">
            <a:extLst>
              <a:ext uri="{FF2B5EF4-FFF2-40B4-BE49-F238E27FC236}">
                <a16:creationId xmlns:a16="http://schemas.microsoft.com/office/drawing/2014/main" id="{0D3938A3-9197-4AC7-88A9-8A00431A3CF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42899" y="1690688"/>
            <a:ext cx="5753101" cy="4486275"/>
          </a:xfrm>
        </p:spPr>
      </p:pic>
    </p:spTree>
    <p:extLst>
      <p:ext uri="{BB962C8B-B14F-4D97-AF65-F5344CB8AC3E}">
        <p14:creationId xmlns:p14="http://schemas.microsoft.com/office/powerpoint/2010/main" val="1120752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51951-9847-4A7A-8892-3D9D996C749D}"/>
              </a:ext>
            </a:extLst>
          </p:cNvPr>
          <p:cNvSpPr>
            <a:spLocks noGrp="1"/>
          </p:cNvSpPr>
          <p:nvPr>
            <p:ph type="title"/>
          </p:nvPr>
        </p:nvSpPr>
        <p:spPr/>
        <p:txBody>
          <a:bodyPr/>
          <a:lstStyle/>
          <a:p>
            <a:r>
              <a:rPr lang="en-US" b="1" dirty="0"/>
              <a:t>CONTINUED…</a:t>
            </a:r>
            <a:endParaRPr lang="en-BW" b="1" dirty="0"/>
          </a:p>
        </p:txBody>
      </p:sp>
      <p:pic>
        <p:nvPicPr>
          <p:cNvPr id="4" name="Content Placeholder 4">
            <a:extLst>
              <a:ext uri="{FF2B5EF4-FFF2-40B4-BE49-F238E27FC236}">
                <a16:creationId xmlns:a16="http://schemas.microsoft.com/office/drawing/2014/main" id="{512E0B54-9D67-486E-98C2-82C96EAE17E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3401" y="1825625"/>
            <a:ext cx="8265198" cy="4351338"/>
          </a:xfrm>
        </p:spPr>
      </p:pic>
    </p:spTree>
    <p:extLst>
      <p:ext uri="{BB962C8B-B14F-4D97-AF65-F5344CB8AC3E}">
        <p14:creationId xmlns:p14="http://schemas.microsoft.com/office/powerpoint/2010/main" val="31538961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135</Words>
  <Application>Microsoft Office PowerPoint</Application>
  <PresentationFormat>Widescreen</PresentationFormat>
  <Paragraphs>29</Paragraphs>
  <Slides>11</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Courier New</vt:lpstr>
      <vt:lpstr>Times New Roman</vt:lpstr>
      <vt:lpstr>Wingdings</vt:lpstr>
      <vt:lpstr>Office Theme</vt:lpstr>
      <vt:lpstr>              TREATMENT PLAN VIRTUALLY </vt:lpstr>
      <vt:lpstr>                      INTRODUCTION </vt:lpstr>
      <vt:lpstr>      ADVANTAGE OF PATIENTS AND   HEALTHCARE SECTOR </vt:lpstr>
      <vt:lpstr>              Photo credited by Shutterstock</vt:lpstr>
      <vt:lpstr>PowerPoint Presentation</vt:lpstr>
      <vt:lpstr>PowerPoint Presentation</vt:lpstr>
      <vt:lpstr>PowerPoint Presentation</vt:lpstr>
      <vt:lpstr>TO BE CONTINUED..</vt:lpstr>
      <vt:lpstr>CONTINUED…</vt:lpstr>
      <vt:lpstr>TO BE CONTINUED..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TREATMENT PLAN VIRTUALLY </dc:title>
  <dc:creator>DR NIRAJ</dc:creator>
  <cp:lastModifiedBy>DR NIRAJ</cp:lastModifiedBy>
  <cp:revision>1</cp:revision>
  <dcterms:created xsi:type="dcterms:W3CDTF">2024-12-08T00:44:37Z</dcterms:created>
  <dcterms:modified xsi:type="dcterms:W3CDTF">2024-12-08T00:47:19Z</dcterms:modified>
</cp:coreProperties>
</file>

<file path=docProps/thumbnail.jpeg>
</file>